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636558-4255-4CAD-B0AD-30F6C0538F64}" type="datetimeFigureOut">
              <a:rPr lang="ar-SA" smtClean="0"/>
              <a:t>29/06/1441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E8546D-DDEA-40F4-9972-5EA5326E1099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2" y="2590800"/>
            <a:ext cx="46640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00799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2791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467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8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5817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42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2" y="1143000"/>
            <a:ext cx="8243887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0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962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46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84582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802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1981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57275"/>
            <a:ext cx="815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33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1483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50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16764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3057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236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5047"/>
            <a:ext cx="78581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26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143000"/>
            <a:ext cx="7839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457450"/>
            <a:ext cx="83343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114800"/>
            <a:ext cx="75819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" y="5019675"/>
            <a:ext cx="7953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5133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3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1050"/>
            <a:ext cx="8686799" cy="52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6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90600"/>
            <a:ext cx="83058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93694"/>
            <a:ext cx="7391400" cy="523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7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943600"/>
            <a:ext cx="26701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2670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990599"/>
            <a:ext cx="7543800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4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67728"/>
            <a:ext cx="990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1600199" cy="5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87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191000" y="5791200"/>
            <a:ext cx="1882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90725"/>
            <a:ext cx="1878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1"/>
            <a:ext cx="78486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23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62000"/>
            <a:ext cx="8143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939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0</Words>
  <Application>Microsoft Office PowerPoint</Application>
  <PresentationFormat>عرض على الشاشة (3:4)‏</PresentationFormat>
  <Paragraphs>0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الطيات</dc:title>
  <dc:creator>IK</dc:creator>
  <cp:lastModifiedBy>IK</cp:lastModifiedBy>
  <cp:revision>10</cp:revision>
  <dcterms:created xsi:type="dcterms:W3CDTF">2020-02-23T18:20:31Z</dcterms:created>
  <dcterms:modified xsi:type="dcterms:W3CDTF">2020-02-23T20:14:58Z</dcterms:modified>
</cp:coreProperties>
</file>